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954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Text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6" cy="20574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6" name="Body Level One…"/>
          <p:cNvSpPr txBox="1">
            <a:spLocks noGrp="1"/>
          </p:cNvSpPr>
          <p:nvPr>
            <p:ph type="body" sz="quarter" idx="1"/>
          </p:nvPr>
        </p:nvSpPr>
        <p:spPr>
          <a:xfrm rot="5400000">
            <a:off x="541337" y="190500"/>
            <a:ext cx="5851526" cy="6019800"/>
          </a:xfrm>
          <a:prstGeom prst="rect">
            <a:avLst/>
          </a:prstGeom>
        </p:spPr>
        <p:txBody>
          <a:bodyPr/>
          <a:lstStyle>
            <a:lvl1pPr indent="-342900">
              <a:spcBef>
                <a:spcPts val="300"/>
              </a:spcBef>
            </a:lvl1pPr>
            <a:lvl2pPr marL="963385" indent="-391885">
              <a:spcBef>
                <a:spcPts val="300"/>
              </a:spcBef>
            </a:lvl2pPr>
            <a:lvl3pPr marL="1485900" indent="-457200">
              <a:spcBef>
                <a:spcPts val="300"/>
              </a:spcBef>
            </a:lvl3pPr>
            <a:lvl4pPr marL="2034539" indent="-548639">
              <a:spcBef>
                <a:spcPts val="300"/>
              </a:spcBef>
            </a:lvl4pPr>
            <a:lvl5pPr marL="2491739" indent="-548639">
              <a:spcBef>
                <a:spcPts val="3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indent="-342900">
              <a:spcBef>
                <a:spcPts val="300"/>
              </a:spcBef>
            </a:lvl1pPr>
            <a:lvl2pPr marL="963385" indent="-391885">
              <a:spcBef>
                <a:spcPts val="300"/>
              </a:spcBef>
            </a:lvl2pPr>
            <a:lvl3pPr marL="1485900" indent="-457200">
              <a:spcBef>
                <a:spcPts val="300"/>
              </a:spcBef>
            </a:lvl3pPr>
            <a:lvl4pPr marL="2034539" indent="-548639">
              <a:spcBef>
                <a:spcPts val="300"/>
              </a:spcBef>
            </a:lvl4pPr>
            <a:lvl5pPr marL="2491739" indent="-548639">
              <a:spcBef>
                <a:spcPts val="3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431800" indent="-40640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431800" indent="7620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431800" indent="55880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431800" indent="104140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431800" indent="1498600" algn="ctr">
              <a:buClrTx/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/>
            </a:lvl1pPr>
          </a:lstStyle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indent="-406400">
              <a:spcBef>
                <a:spcPts val="500"/>
              </a:spcBef>
              <a:buSzPts val="2800"/>
              <a:defRPr sz="2800"/>
            </a:lvl1pPr>
            <a:lvl2pPr marL="977900" indent="-444500">
              <a:spcBef>
                <a:spcPts val="500"/>
              </a:spcBef>
              <a:buSzPts val="2800"/>
              <a:defRPr sz="2800"/>
            </a:lvl2pPr>
            <a:lvl3pPr marL="1513839" indent="-497839">
              <a:spcBef>
                <a:spcPts val="500"/>
              </a:spcBef>
              <a:buSzPts val="2800"/>
              <a:defRPr sz="2800"/>
            </a:lvl3pPr>
            <a:lvl4pPr marL="2019300" indent="-533400">
              <a:spcBef>
                <a:spcPts val="500"/>
              </a:spcBef>
              <a:buSzPts val="2800"/>
              <a:defRPr sz="2800"/>
            </a:lvl4pPr>
            <a:lvl5pPr marL="2476500" indent="-533400">
              <a:spcBef>
                <a:spcPts val="500"/>
              </a:spcBef>
              <a:buSzPts val="2800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Google Shape;40;p30"/>
          <p:cNvSpPr txBox="1">
            <a:spLocks noGrp="1"/>
          </p:cNvSpPr>
          <p:nvPr>
            <p:ph type="body" sz="quarter" idx="1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indent="-406400">
              <a:spcBef>
                <a:spcPts val="500"/>
              </a:spcBef>
              <a:buSzPts val="2800"/>
              <a:defRPr sz="2800"/>
            </a:pPr>
            <a:endParaRPr/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228600" indent="0">
              <a:spcBef>
                <a:spcPts val="400"/>
              </a:spcBef>
              <a:buClrTx/>
              <a:buSzTx/>
              <a:buFontTx/>
              <a:buNone/>
              <a:defRPr sz="2400" b="1"/>
            </a:lvl1pPr>
            <a:lvl2pPr marL="228600" indent="457200">
              <a:spcBef>
                <a:spcPts val="400"/>
              </a:spcBef>
              <a:buClrTx/>
              <a:buSzTx/>
              <a:buFontTx/>
              <a:buNone/>
              <a:defRPr sz="2400" b="1"/>
            </a:lvl2pPr>
            <a:lvl3pPr marL="228600" indent="914400">
              <a:spcBef>
                <a:spcPts val="400"/>
              </a:spcBef>
              <a:buClrTx/>
              <a:buSzTx/>
              <a:buFontTx/>
              <a:buNone/>
              <a:defRPr sz="2400" b="1"/>
            </a:lvl3pPr>
            <a:lvl4pPr marL="228600" indent="1371600">
              <a:spcBef>
                <a:spcPts val="400"/>
              </a:spcBef>
              <a:buClrTx/>
              <a:buSzTx/>
              <a:buFontTx/>
              <a:buNone/>
              <a:defRPr sz="2400" b="1"/>
            </a:lvl4pPr>
            <a:lvl5pPr marL="228600" indent="1828800">
              <a:spcBef>
                <a:spcPts val="400"/>
              </a:spcBef>
              <a:buClrTx/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Google Shape;47;p31"/>
          <p:cNvSpPr txBox="1">
            <a:spLocks noGrp="1"/>
          </p:cNvSpPr>
          <p:nvPr>
            <p:ph type="body" sz="quarter" idx="13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/>
          <a:p>
            <a:pPr indent="-381000">
              <a:spcBef>
                <a:spcPts val="400"/>
              </a:spcBef>
              <a:buSzPts val="2400"/>
              <a:defRPr sz="2400"/>
            </a:pPr>
            <a:endParaRPr/>
          </a:p>
        </p:txBody>
      </p:sp>
      <p:sp>
        <p:nvSpPr>
          <p:cNvPr id="49" name="Google Shape;48;p31"/>
          <p:cNvSpPr txBox="1">
            <a:spLocks noGrp="1"/>
          </p:cNvSpPr>
          <p:nvPr>
            <p:ph type="body" sz="quarter" idx="14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228600" indent="0">
              <a:spcBef>
                <a:spcPts val="400"/>
              </a:spcBef>
              <a:buClrTx/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Google Shape;49;p31"/>
          <p:cNvSpPr txBox="1">
            <a:spLocks noGrp="1"/>
          </p:cNvSpPr>
          <p:nvPr>
            <p:ph type="body" sz="quarter" idx="15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/>
          <a:p>
            <a:pPr indent="-381000">
              <a:spcBef>
                <a:spcPts val="400"/>
              </a:spcBef>
              <a:buSzPts val="2400"/>
              <a:defRPr sz="2400"/>
            </a:pPr>
            <a:endParaRPr/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Google Shape;61;p33"/>
          <p:cNvSpPr txBox="1">
            <a:spLocks noGrp="1"/>
          </p:cNvSpPr>
          <p:nvPr>
            <p:ph type="body" sz="quarter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228600" indent="0">
              <a:spcBef>
                <a:spcPts val="200"/>
              </a:spcBef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7" name="Google Shape;67;p34"/>
          <p:cNvSpPr>
            <a:spLocks noGrp="1"/>
          </p:cNvSpPr>
          <p:nvPr>
            <p:ph type="pic" sz="quarter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228600" indent="0">
              <a:spcBef>
                <a:spcPts val="200"/>
              </a:spcBef>
              <a:buClrTx/>
              <a:buSzTx/>
              <a:buFontTx/>
              <a:buNone/>
              <a:defRPr sz="1400"/>
            </a:lvl1pPr>
            <a:lvl2pPr marL="228600" indent="457200">
              <a:spcBef>
                <a:spcPts val="200"/>
              </a:spcBef>
              <a:buClrTx/>
              <a:buSzTx/>
              <a:buFontTx/>
              <a:buNone/>
              <a:defRPr sz="1400"/>
            </a:lvl2pPr>
            <a:lvl3pPr marL="228600" indent="914400">
              <a:spcBef>
                <a:spcPts val="200"/>
              </a:spcBef>
              <a:buClrTx/>
              <a:buSzTx/>
              <a:buFontTx/>
              <a:buNone/>
              <a:defRPr sz="1400"/>
            </a:lvl3pPr>
            <a:lvl4pPr marL="228600" indent="1371600">
              <a:spcBef>
                <a:spcPts val="200"/>
              </a:spcBef>
              <a:buClrTx/>
              <a:buSzTx/>
              <a:buFontTx/>
              <a:buNone/>
              <a:defRPr sz="1400"/>
            </a:lvl4pPr>
            <a:lvl5pPr marL="228600" indent="1828800">
              <a:spcBef>
                <a:spcPts val="200"/>
              </a:spcBef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7" name="Body Level One…"/>
          <p:cNvSpPr txBox="1">
            <a:spLocks noGrp="1"/>
          </p:cNvSpPr>
          <p:nvPr>
            <p:ph type="body" sz="quarter" idx="1"/>
          </p:nvPr>
        </p:nvSpPr>
        <p:spPr>
          <a:xfrm rot="5400000">
            <a:off x="2309018" y="-251618"/>
            <a:ext cx="4525964" cy="8229601"/>
          </a:xfrm>
          <a:prstGeom prst="rect">
            <a:avLst/>
          </a:prstGeom>
        </p:spPr>
        <p:txBody>
          <a:bodyPr/>
          <a:lstStyle>
            <a:lvl1pPr indent="-342900">
              <a:spcBef>
                <a:spcPts val="300"/>
              </a:spcBef>
            </a:lvl1pPr>
            <a:lvl2pPr marL="963385" indent="-391885">
              <a:spcBef>
                <a:spcPts val="300"/>
              </a:spcBef>
            </a:lvl2pPr>
            <a:lvl3pPr marL="1485900" indent="-457200">
              <a:spcBef>
                <a:spcPts val="300"/>
              </a:spcBef>
            </a:lvl3pPr>
            <a:lvl4pPr marL="2034539" indent="-548639">
              <a:spcBef>
                <a:spcPts val="300"/>
              </a:spcBef>
            </a:lvl4pPr>
            <a:lvl5pPr marL="2491739" indent="-548639">
              <a:spcBef>
                <a:spcPts val="3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2858" y="6404312"/>
            <a:ext cx="263942" cy="269201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4318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2457" marR="0" indent="-46445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498600" marR="0" indent="-508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421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993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56560" marR="0" indent="-56896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137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709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28159" marR="0" indent="-5689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ts val="32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86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55;p10" descr="Google Shape;155;p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" y="0"/>
            <a:ext cx="18278280" cy="1028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60;p11" descr="Google Shape;160;p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24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65;p12" descr="Google Shape;165;p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00" y="4664290"/>
            <a:ext cx="1703665" cy="95842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Google Shape;166;p12"/>
          <p:cNvSpPr/>
          <p:nvPr/>
        </p:nvSpPr>
        <p:spPr>
          <a:xfrm rot="5222995">
            <a:off x="12423917" y="5020661"/>
            <a:ext cx="325428" cy="245676"/>
          </a:xfrm>
          <a:prstGeom prst="triangle">
            <a:avLst/>
          </a:prstGeom>
          <a:solidFill>
            <a:srgbClr val="DAEEF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56" name="Google Shape;167;p12"/>
          <p:cNvGrpSpPr/>
          <p:nvPr/>
        </p:nvGrpSpPr>
        <p:grpSpPr>
          <a:xfrm>
            <a:off x="-4" y="0"/>
            <a:ext cx="18288004" cy="10287000"/>
            <a:chOff x="-2" y="0"/>
            <a:chExt cx="18288002" cy="10287000"/>
          </a:xfrm>
        </p:grpSpPr>
        <p:pic>
          <p:nvPicPr>
            <p:cNvPr id="154" name="Google Shape;168;p12" descr="Google Shape;168;p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" y="0"/>
              <a:ext cx="18278287" cy="10287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5" name="Google Shape;169;p12"/>
            <p:cNvSpPr/>
            <p:nvPr/>
          </p:nvSpPr>
          <p:spPr>
            <a:xfrm>
              <a:off x="-1" y="7048500"/>
              <a:ext cx="18288002" cy="18288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57" name="Google Shape;170;p12" descr="Google Shape;170;p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63" y="6964322"/>
            <a:ext cx="13107537" cy="1828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Google Shape;171;p12" descr="Google Shape;171;p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847" y="6964322"/>
            <a:ext cx="3978516" cy="1913136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Google Shape;172;p12"/>
          <p:cNvSpPr/>
          <p:nvPr/>
        </p:nvSpPr>
        <p:spPr>
          <a:xfrm rot="5222995">
            <a:off x="15694598" y="8063678"/>
            <a:ext cx="563272" cy="383144"/>
          </a:xfrm>
          <a:prstGeom prst="triangle">
            <a:avLst/>
          </a:prstGeom>
          <a:solidFill>
            <a:srgbClr val="DAEEF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77;p13" descr="Google Shape;177;p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6" y="11060"/>
            <a:ext cx="18258630" cy="102759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213;p15" descr="Google Shape;213;p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8278284" cy="10287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Google Shape;231;p15"/>
          <p:cNvGrpSpPr/>
          <p:nvPr/>
        </p:nvGrpSpPr>
        <p:grpSpPr>
          <a:xfrm>
            <a:off x="6474759" y="7335177"/>
            <a:ext cx="6090405" cy="662002"/>
            <a:chOff x="0" y="0"/>
            <a:chExt cx="6090404" cy="662001"/>
          </a:xfrm>
        </p:grpSpPr>
        <p:sp>
          <p:nvSpPr>
            <p:cNvPr id="164" name="Google Shape;232;p15"/>
            <p:cNvSpPr txBox="1"/>
            <p:nvPr/>
          </p:nvSpPr>
          <p:spPr>
            <a:xfrm>
              <a:off x="0" y="0"/>
              <a:ext cx="6090405" cy="393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lnSpc>
                  <a:spcPct val="257769"/>
                </a:lnSpc>
                <a:defRPr sz="2600" b="1">
                  <a:solidFill>
                    <a:srgbClr val="FF0000"/>
                  </a:solidFill>
                  <a:latin typeface="Poppins SemiBold"/>
                  <a:ea typeface="Poppins SemiBold"/>
                  <a:cs typeface="Poppins SemiBold"/>
                  <a:sym typeface="Poppins SemiBold"/>
                </a:defRPr>
              </a:lvl1pPr>
            </a:lstStyle>
            <a:p>
              <a:r>
                <a:t>Organ retrieval                Transplant</a:t>
              </a:r>
            </a:p>
          </p:txBody>
        </p:sp>
        <p:sp>
          <p:nvSpPr>
            <p:cNvPr id="165" name="Google Shape;233;p15"/>
            <p:cNvSpPr/>
            <p:nvPr/>
          </p:nvSpPr>
          <p:spPr>
            <a:xfrm>
              <a:off x="2754644" y="662001"/>
              <a:ext cx="914401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dash"/>
              <a:round/>
              <a:tailEnd type="stealth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69" name="Google Shape;234;p15"/>
          <p:cNvGrpSpPr/>
          <p:nvPr/>
        </p:nvGrpSpPr>
        <p:grpSpPr>
          <a:xfrm>
            <a:off x="1935143" y="-94562"/>
            <a:ext cx="14435567" cy="2174202"/>
            <a:chOff x="0" y="0"/>
            <a:chExt cx="14435565" cy="2174200"/>
          </a:xfrm>
        </p:grpSpPr>
        <p:sp>
          <p:nvSpPr>
            <p:cNvPr id="167" name="Rectangle"/>
            <p:cNvSpPr/>
            <p:nvPr/>
          </p:nvSpPr>
          <p:spPr>
            <a:xfrm>
              <a:off x="0" y="194899"/>
              <a:ext cx="14435566" cy="1784401"/>
            </a:xfrm>
            <a:prstGeom prst="rect">
              <a:avLst/>
            </a:prstGeom>
            <a:solidFill>
              <a:srgbClr val="011D4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7000"/>
              </a:pPr>
              <a:endParaRPr/>
            </a:p>
          </p:txBody>
        </p:sp>
        <p:sp>
          <p:nvSpPr>
            <p:cNvPr id="168" name="Tissues &amp; Organs ….. Storage Limits"/>
            <p:cNvSpPr txBox="1"/>
            <p:nvPr/>
          </p:nvSpPr>
          <p:spPr>
            <a:xfrm>
              <a:off x="0" y="0"/>
              <a:ext cx="14435566" cy="2174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7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Tissues &amp; Organs ….. Storage Limits </a:t>
              </a:r>
            </a:p>
          </p:txBody>
        </p:sp>
      </p:grpSp>
      <p:sp>
        <p:nvSpPr>
          <p:cNvPr id="170" name="TextBox 1"/>
          <p:cNvSpPr txBox="1"/>
          <p:nvPr/>
        </p:nvSpPr>
        <p:spPr>
          <a:xfrm>
            <a:off x="6155145" y="2137192"/>
            <a:ext cx="6347940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b="1" u="sng">
                <a:solidFill>
                  <a:srgbClr val="1F497D"/>
                </a:solidFill>
              </a:defRPr>
            </a:lvl1pPr>
          </a:lstStyle>
          <a:p>
            <a:r>
              <a:t>Race Against Time </a:t>
            </a:r>
          </a:p>
        </p:txBody>
      </p:sp>
      <p:pic>
        <p:nvPicPr>
          <p:cNvPr id="171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9103" y="2724503"/>
            <a:ext cx="3660280" cy="4817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002" y="2724503"/>
            <a:ext cx="3660279" cy="4817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08945">
            <a:off x="3204617" y="4671145"/>
            <a:ext cx="766764" cy="573089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TextBox 11"/>
          <p:cNvSpPr txBox="1"/>
          <p:nvPr/>
        </p:nvSpPr>
        <p:spPr>
          <a:xfrm>
            <a:off x="7016425" y="2771654"/>
            <a:ext cx="4642177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Eye (2) – 6 hours</a:t>
            </a:r>
          </a:p>
        </p:txBody>
      </p:sp>
      <p:sp>
        <p:nvSpPr>
          <p:cNvPr id="175" name="TextBox 12"/>
          <p:cNvSpPr txBox="1"/>
          <p:nvPr/>
        </p:nvSpPr>
        <p:spPr>
          <a:xfrm>
            <a:off x="7008027" y="3468754"/>
            <a:ext cx="4642177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Lung (2) – 6 hours</a:t>
            </a:r>
          </a:p>
        </p:txBody>
      </p:sp>
      <p:sp>
        <p:nvSpPr>
          <p:cNvPr id="176" name="TextBox 13"/>
          <p:cNvSpPr txBox="1"/>
          <p:nvPr/>
        </p:nvSpPr>
        <p:spPr>
          <a:xfrm>
            <a:off x="7038609" y="4186156"/>
            <a:ext cx="4642177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Heart (1) – 6 hours</a:t>
            </a:r>
          </a:p>
        </p:txBody>
      </p:sp>
      <p:sp>
        <p:nvSpPr>
          <p:cNvPr id="177" name="TextBox 14"/>
          <p:cNvSpPr txBox="1"/>
          <p:nvPr/>
        </p:nvSpPr>
        <p:spPr>
          <a:xfrm>
            <a:off x="7069193" y="4861340"/>
            <a:ext cx="4642177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Liver (1)  – 12 hours</a:t>
            </a:r>
          </a:p>
        </p:txBody>
      </p:sp>
      <p:sp>
        <p:nvSpPr>
          <p:cNvPr id="178" name="TextBox 15"/>
          <p:cNvSpPr txBox="1"/>
          <p:nvPr/>
        </p:nvSpPr>
        <p:spPr>
          <a:xfrm>
            <a:off x="7198873" y="5608127"/>
            <a:ext cx="4642177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Pancreas (1) – 24 hours</a:t>
            </a:r>
          </a:p>
        </p:txBody>
      </p:sp>
      <p:sp>
        <p:nvSpPr>
          <p:cNvPr id="179" name="TextBox 16"/>
          <p:cNvSpPr txBox="1"/>
          <p:nvPr/>
        </p:nvSpPr>
        <p:spPr>
          <a:xfrm>
            <a:off x="7198873" y="6338711"/>
            <a:ext cx="4590559" cy="7508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24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Kidney (2) – 48 hours</a:t>
            </a:r>
          </a:p>
        </p:txBody>
      </p:sp>
      <p:sp>
        <p:nvSpPr>
          <p:cNvPr id="180" name="TextBox 17"/>
          <p:cNvSpPr txBox="1"/>
          <p:nvPr/>
        </p:nvSpPr>
        <p:spPr>
          <a:xfrm>
            <a:off x="2688576" y="7583179"/>
            <a:ext cx="1988493" cy="79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40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DONOR </a:t>
            </a:r>
          </a:p>
        </p:txBody>
      </p:sp>
      <p:sp>
        <p:nvSpPr>
          <p:cNvPr id="181" name="TextBox 18"/>
          <p:cNvSpPr txBox="1"/>
          <p:nvPr/>
        </p:nvSpPr>
        <p:spPr>
          <a:xfrm>
            <a:off x="12795177" y="7583179"/>
            <a:ext cx="2808136" cy="79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6700"/>
              </a:lnSpc>
              <a:defRPr sz="4000" b="1"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t>RECIPIENT</a:t>
            </a:r>
          </a:p>
        </p:txBody>
      </p:sp>
      <p:pic>
        <p:nvPicPr>
          <p:cNvPr id="182" name="Picture 18" descr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852" y="3146429"/>
            <a:ext cx="536576" cy="160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Picture 3" descr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4495" y="3890498"/>
            <a:ext cx="997291" cy="983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2" descr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5310" y="4257025"/>
            <a:ext cx="355659" cy="51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Picture 5" descr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2550" y="4985175"/>
            <a:ext cx="945669" cy="934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6" descr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2822" y="4660300"/>
            <a:ext cx="552451" cy="917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1517 -0.000930" pathEditMode="relative">
                                      <p:cBhvr>
                                        <p:cTn id="6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2640 0.000000" pathEditMode="relative">
                                      <p:cBhvr>
                                        <p:cTn id="14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5000 0.004020" pathEditMode="relative">
                                      <p:cBhvr>
                                        <p:cTn id="22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4831 0.000000" pathEditMode="relative">
                                      <p:cBhvr>
                                        <p:cTn id="30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87500 0.004470" pathEditMode="relative">
                                      <p:cBhvr>
                                        <p:cTn id="38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574923 0.001078" pathEditMode="relative">
                                      <p:cBhvr>
                                        <p:cTn id="46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2" animBg="1" advAuto="0"/>
      <p:bldP spid="175" grpId="4" animBg="1" advAuto="0"/>
      <p:bldP spid="176" grpId="6" animBg="1" advAuto="0"/>
      <p:bldP spid="177" grpId="8" animBg="1" advAuto="0"/>
      <p:bldP spid="178" grpId="10" animBg="1" advAuto="0"/>
      <p:bldP spid="179" grpId="12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239;p16"/>
          <p:cNvGrpSpPr/>
          <p:nvPr/>
        </p:nvGrpSpPr>
        <p:grpSpPr>
          <a:xfrm>
            <a:off x="-17207" y="0"/>
            <a:ext cx="18305207" cy="10287000"/>
            <a:chOff x="0" y="0"/>
            <a:chExt cx="18305206" cy="10287000"/>
          </a:xfrm>
        </p:grpSpPr>
        <p:pic>
          <p:nvPicPr>
            <p:cNvPr id="188" name="Google Shape;240;p16" descr="Google Shape;240;p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8305207" cy="10287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9" name="Google Shape;241;p16"/>
            <p:cNvSpPr/>
            <p:nvPr/>
          </p:nvSpPr>
          <p:spPr>
            <a:xfrm>
              <a:off x="12209206" y="2171699"/>
              <a:ext cx="4953000" cy="4953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91" name="Google Shape;242;p16" descr="Google Shape;242;p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0" y="2371436"/>
            <a:ext cx="4419600" cy="45535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247;p17" descr="Google Shape;247;p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73" y="0"/>
            <a:ext cx="18324874" cy="1028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252;p18" descr="Google Shape;252;p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8340905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Google Shape;254;p18"/>
          <p:cNvSpPr/>
          <p:nvPr/>
        </p:nvSpPr>
        <p:spPr>
          <a:xfrm>
            <a:off x="609600" y="4188264"/>
            <a:ext cx="3948496" cy="33354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57" y="0"/>
                </a:moveTo>
                <a:lnTo>
                  <a:pt x="18943" y="0"/>
                </a:lnTo>
                <a:cubicBezTo>
                  <a:pt x="19647" y="0"/>
                  <a:pt x="20323" y="331"/>
                  <a:pt x="20822" y="921"/>
                </a:cubicBezTo>
                <a:cubicBezTo>
                  <a:pt x="21320" y="1511"/>
                  <a:pt x="21600" y="2311"/>
                  <a:pt x="21600" y="3146"/>
                </a:cubicBezTo>
                <a:lnTo>
                  <a:pt x="21600" y="18454"/>
                </a:lnTo>
                <a:cubicBezTo>
                  <a:pt x="21600" y="20192"/>
                  <a:pt x="20410" y="21600"/>
                  <a:pt x="18943" y="21600"/>
                </a:cubicBezTo>
                <a:lnTo>
                  <a:pt x="2657" y="21600"/>
                </a:lnTo>
                <a:cubicBezTo>
                  <a:pt x="1953" y="21600"/>
                  <a:pt x="1277" y="21269"/>
                  <a:pt x="778" y="20679"/>
                </a:cubicBezTo>
                <a:cubicBezTo>
                  <a:pt x="280" y="20089"/>
                  <a:pt x="0" y="19289"/>
                  <a:pt x="0" y="18454"/>
                </a:cubicBezTo>
                <a:lnTo>
                  <a:pt x="0" y="3146"/>
                </a:lnTo>
                <a:cubicBezTo>
                  <a:pt x="0" y="2311"/>
                  <a:pt x="280" y="1511"/>
                  <a:pt x="778" y="921"/>
                </a:cubicBezTo>
                <a:cubicBezTo>
                  <a:pt x="1277" y="331"/>
                  <a:pt x="1953" y="0"/>
                  <a:pt x="2657" y="0"/>
                </a:cubicBezTo>
                <a:close/>
              </a:path>
            </a:pathLst>
          </a:custGeom>
          <a:solidFill>
            <a:srgbClr val="00BF63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7" name="Google Shape;257;p18"/>
          <p:cNvSpPr/>
          <p:nvPr/>
        </p:nvSpPr>
        <p:spPr>
          <a:xfrm>
            <a:off x="5092570" y="4188264"/>
            <a:ext cx="3948496" cy="33354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57" y="0"/>
                </a:moveTo>
                <a:lnTo>
                  <a:pt x="18943" y="0"/>
                </a:lnTo>
                <a:cubicBezTo>
                  <a:pt x="19647" y="0"/>
                  <a:pt x="20323" y="331"/>
                  <a:pt x="20822" y="921"/>
                </a:cubicBezTo>
                <a:cubicBezTo>
                  <a:pt x="21320" y="1511"/>
                  <a:pt x="21600" y="2311"/>
                  <a:pt x="21600" y="3146"/>
                </a:cubicBezTo>
                <a:lnTo>
                  <a:pt x="21600" y="18454"/>
                </a:lnTo>
                <a:cubicBezTo>
                  <a:pt x="21600" y="20192"/>
                  <a:pt x="20410" y="21600"/>
                  <a:pt x="18943" y="21600"/>
                </a:cubicBezTo>
                <a:lnTo>
                  <a:pt x="2657" y="21600"/>
                </a:lnTo>
                <a:cubicBezTo>
                  <a:pt x="1953" y="21600"/>
                  <a:pt x="1277" y="21269"/>
                  <a:pt x="778" y="20679"/>
                </a:cubicBezTo>
                <a:cubicBezTo>
                  <a:pt x="280" y="20089"/>
                  <a:pt x="0" y="19289"/>
                  <a:pt x="0" y="18454"/>
                </a:cubicBezTo>
                <a:lnTo>
                  <a:pt x="0" y="3146"/>
                </a:lnTo>
                <a:cubicBezTo>
                  <a:pt x="0" y="2311"/>
                  <a:pt x="280" y="1511"/>
                  <a:pt x="778" y="921"/>
                </a:cubicBezTo>
                <a:cubicBezTo>
                  <a:pt x="1277" y="331"/>
                  <a:pt x="1953" y="0"/>
                  <a:pt x="2657" y="0"/>
                </a:cubicBezTo>
                <a:close/>
              </a:path>
            </a:pathLst>
          </a:custGeom>
          <a:solidFill>
            <a:srgbClr val="A6DC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8" name="Google Shape;260;p18"/>
          <p:cNvSpPr/>
          <p:nvPr/>
        </p:nvSpPr>
        <p:spPr>
          <a:xfrm>
            <a:off x="9521814" y="4188264"/>
            <a:ext cx="3948497" cy="33354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57" y="0"/>
                </a:moveTo>
                <a:lnTo>
                  <a:pt x="18943" y="0"/>
                </a:lnTo>
                <a:cubicBezTo>
                  <a:pt x="19647" y="0"/>
                  <a:pt x="20323" y="331"/>
                  <a:pt x="20822" y="921"/>
                </a:cubicBezTo>
                <a:cubicBezTo>
                  <a:pt x="21320" y="1511"/>
                  <a:pt x="21600" y="2311"/>
                  <a:pt x="21600" y="3146"/>
                </a:cubicBezTo>
                <a:lnTo>
                  <a:pt x="21600" y="18454"/>
                </a:lnTo>
                <a:cubicBezTo>
                  <a:pt x="21600" y="20192"/>
                  <a:pt x="20410" y="21600"/>
                  <a:pt x="18943" y="21600"/>
                </a:cubicBezTo>
                <a:lnTo>
                  <a:pt x="2657" y="21600"/>
                </a:lnTo>
                <a:cubicBezTo>
                  <a:pt x="1953" y="21600"/>
                  <a:pt x="1277" y="21269"/>
                  <a:pt x="778" y="20679"/>
                </a:cubicBezTo>
                <a:cubicBezTo>
                  <a:pt x="280" y="20089"/>
                  <a:pt x="0" y="19289"/>
                  <a:pt x="0" y="18454"/>
                </a:cubicBezTo>
                <a:lnTo>
                  <a:pt x="0" y="3146"/>
                </a:lnTo>
                <a:cubicBezTo>
                  <a:pt x="0" y="2311"/>
                  <a:pt x="280" y="1511"/>
                  <a:pt x="778" y="921"/>
                </a:cubicBezTo>
                <a:cubicBezTo>
                  <a:pt x="1277" y="331"/>
                  <a:pt x="1953" y="0"/>
                  <a:pt x="2657" y="0"/>
                </a:cubicBezTo>
                <a:close/>
              </a:path>
            </a:pathLst>
          </a:custGeom>
          <a:solidFill>
            <a:srgbClr val="86EAE9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9" name="Google Shape;263;p18"/>
          <p:cNvSpPr/>
          <p:nvPr/>
        </p:nvSpPr>
        <p:spPr>
          <a:xfrm>
            <a:off x="13796337" y="4188264"/>
            <a:ext cx="3948496" cy="33354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657" y="0"/>
                </a:moveTo>
                <a:lnTo>
                  <a:pt x="18943" y="0"/>
                </a:lnTo>
                <a:cubicBezTo>
                  <a:pt x="19647" y="0"/>
                  <a:pt x="20323" y="331"/>
                  <a:pt x="20822" y="921"/>
                </a:cubicBezTo>
                <a:cubicBezTo>
                  <a:pt x="21320" y="1511"/>
                  <a:pt x="21600" y="2311"/>
                  <a:pt x="21600" y="3146"/>
                </a:cubicBezTo>
                <a:lnTo>
                  <a:pt x="21600" y="18454"/>
                </a:lnTo>
                <a:cubicBezTo>
                  <a:pt x="21600" y="20192"/>
                  <a:pt x="20410" y="21600"/>
                  <a:pt x="18943" y="21600"/>
                </a:cubicBezTo>
                <a:lnTo>
                  <a:pt x="2657" y="21600"/>
                </a:lnTo>
                <a:cubicBezTo>
                  <a:pt x="1953" y="21600"/>
                  <a:pt x="1277" y="21269"/>
                  <a:pt x="778" y="20679"/>
                </a:cubicBezTo>
                <a:cubicBezTo>
                  <a:pt x="280" y="20089"/>
                  <a:pt x="0" y="19289"/>
                  <a:pt x="0" y="18454"/>
                </a:cubicBezTo>
                <a:lnTo>
                  <a:pt x="0" y="3146"/>
                </a:lnTo>
                <a:cubicBezTo>
                  <a:pt x="0" y="2311"/>
                  <a:pt x="280" y="1511"/>
                  <a:pt x="778" y="921"/>
                </a:cubicBezTo>
                <a:cubicBezTo>
                  <a:pt x="1277" y="331"/>
                  <a:pt x="1953" y="0"/>
                  <a:pt x="2657" y="0"/>
                </a:cubicBezTo>
                <a:close/>
              </a:path>
            </a:pathLst>
          </a:custGeom>
          <a:solidFill>
            <a:srgbClr val="FFA601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0" name="Google Shape;266;p18"/>
          <p:cNvSpPr/>
          <p:nvPr/>
        </p:nvSpPr>
        <p:spPr>
          <a:xfrm>
            <a:off x="609599" y="5647188"/>
            <a:ext cx="3948496" cy="2685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" y="0"/>
                </a:moveTo>
                <a:lnTo>
                  <a:pt x="19609" y="0"/>
                </a:lnTo>
                <a:cubicBezTo>
                  <a:pt x="20137" y="0"/>
                  <a:pt x="20643" y="308"/>
                  <a:pt x="21017" y="857"/>
                </a:cubicBezTo>
                <a:cubicBezTo>
                  <a:pt x="21390" y="1407"/>
                  <a:pt x="21600" y="2151"/>
                  <a:pt x="21600" y="2928"/>
                </a:cubicBezTo>
                <a:lnTo>
                  <a:pt x="21600" y="18672"/>
                </a:lnTo>
                <a:cubicBezTo>
                  <a:pt x="21600" y="20289"/>
                  <a:pt x="20709" y="21600"/>
                  <a:pt x="19609" y="21600"/>
                </a:cubicBezTo>
                <a:lnTo>
                  <a:pt x="1991" y="21600"/>
                </a:lnTo>
                <a:cubicBezTo>
                  <a:pt x="1463" y="21600"/>
                  <a:pt x="957" y="21292"/>
                  <a:pt x="583" y="20743"/>
                </a:cubicBezTo>
                <a:cubicBezTo>
                  <a:pt x="210" y="20193"/>
                  <a:pt x="0" y="19449"/>
                  <a:pt x="0" y="18672"/>
                </a:cubicBezTo>
                <a:lnTo>
                  <a:pt x="0" y="2928"/>
                </a:lnTo>
                <a:cubicBezTo>
                  <a:pt x="0" y="2151"/>
                  <a:pt x="210" y="1407"/>
                  <a:pt x="583" y="857"/>
                </a:cubicBezTo>
                <a:cubicBezTo>
                  <a:pt x="957" y="308"/>
                  <a:pt x="1463" y="0"/>
                  <a:pt x="1991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00BF63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1" name="Google Shape;269;p18"/>
          <p:cNvSpPr/>
          <p:nvPr/>
        </p:nvSpPr>
        <p:spPr>
          <a:xfrm>
            <a:off x="5092570" y="5647188"/>
            <a:ext cx="3948496" cy="2685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" y="0"/>
                </a:moveTo>
                <a:lnTo>
                  <a:pt x="19609" y="0"/>
                </a:lnTo>
                <a:cubicBezTo>
                  <a:pt x="20137" y="0"/>
                  <a:pt x="20643" y="308"/>
                  <a:pt x="21017" y="857"/>
                </a:cubicBezTo>
                <a:cubicBezTo>
                  <a:pt x="21390" y="1407"/>
                  <a:pt x="21600" y="2151"/>
                  <a:pt x="21600" y="2928"/>
                </a:cubicBezTo>
                <a:lnTo>
                  <a:pt x="21600" y="18672"/>
                </a:lnTo>
                <a:cubicBezTo>
                  <a:pt x="21600" y="20289"/>
                  <a:pt x="20709" y="21600"/>
                  <a:pt x="19609" y="21600"/>
                </a:cubicBezTo>
                <a:lnTo>
                  <a:pt x="1991" y="21600"/>
                </a:lnTo>
                <a:cubicBezTo>
                  <a:pt x="1463" y="21600"/>
                  <a:pt x="957" y="21292"/>
                  <a:pt x="583" y="20743"/>
                </a:cubicBezTo>
                <a:cubicBezTo>
                  <a:pt x="210" y="20193"/>
                  <a:pt x="0" y="19449"/>
                  <a:pt x="0" y="18672"/>
                </a:cubicBezTo>
                <a:lnTo>
                  <a:pt x="0" y="2928"/>
                </a:lnTo>
                <a:cubicBezTo>
                  <a:pt x="0" y="2151"/>
                  <a:pt x="210" y="1407"/>
                  <a:pt x="583" y="857"/>
                </a:cubicBezTo>
                <a:cubicBezTo>
                  <a:pt x="957" y="308"/>
                  <a:pt x="1463" y="0"/>
                  <a:pt x="1991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B1DAFF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2" name="Google Shape;272;p18"/>
          <p:cNvSpPr/>
          <p:nvPr/>
        </p:nvSpPr>
        <p:spPr>
          <a:xfrm>
            <a:off x="9521814" y="5647188"/>
            <a:ext cx="3948496" cy="2685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" y="0"/>
                </a:moveTo>
                <a:lnTo>
                  <a:pt x="19609" y="0"/>
                </a:lnTo>
                <a:cubicBezTo>
                  <a:pt x="20137" y="0"/>
                  <a:pt x="20643" y="308"/>
                  <a:pt x="21017" y="857"/>
                </a:cubicBezTo>
                <a:cubicBezTo>
                  <a:pt x="21390" y="1407"/>
                  <a:pt x="21600" y="2151"/>
                  <a:pt x="21600" y="2928"/>
                </a:cubicBezTo>
                <a:lnTo>
                  <a:pt x="21600" y="18672"/>
                </a:lnTo>
                <a:cubicBezTo>
                  <a:pt x="21600" y="20289"/>
                  <a:pt x="20709" y="21600"/>
                  <a:pt x="19609" y="21600"/>
                </a:cubicBezTo>
                <a:lnTo>
                  <a:pt x="1991" y="21600"/>
                </a:lnTo>
                <a:cubicBezTo>
                  <a:pt x="1463" y="21600"/>
                  <a:pt x="957" y="21292"/>
                  <a:pt x="583" y="20743"/>
                </a:cubicBezTo>
                <a:cubicBezTo>
                  <a:pt x="210" y="20193"/>
                  <a:pt x="0" y="19449"/>
                  <a:pt x="0" y="18672"/>
                </a:cubicBezTo>
                <a:lnTo>
                  <a:pt x="0" y="2928"/>
                </a:lnTo>
                <a:cubicBezTo>
                  <a:pt x="0" y="2151"/>
                  <a:pt x="210" y="1407"/>
                  <a:pt x="583" y="857"/>
                </a:cubicBezTo>
                <a:cubicBezTo>
                  <a:pt x="957" y="308"/>
                  <a:pt x="1463" y="0"/>
                  <a:pt x="1991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8BEDF6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3" name="Google Shape;275;p18"/>
          <p:cNvSpPr/>
          <p:nvPr/>
        </p:nvSpPr>
        <p:spPr>
          <a:xfrm>
            <a:off x="13796337" y="5647188"/>
            <a:ext cx="3948496" cy="2685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" y="0"/>
                </a:moveTo>
                <a:lnTo>
                  <a:pt x="19609" y="0"/>
                </a:lnTo>
                <a:cubicBezTo>
                  <a:pt x="20137" y="0"/>
                  <a:pt x="20643" y="308"/>
                  <a:pt x="21017" y="857"/>
                </a:cubicBezTo>
                <a:cubicBezTo>
                  <a:pt x="21390" y="1407"/>
                  <a:pt x="21600" y="2151"/>
                  <a:pt x="21600" y="2928"/>
                </a:cubicBezTo>
                <a:lnTo>
                  <a:pt x="21600" y="18672"/>
                </a:lnTo>
                <a:cubicBezTo>
                  <a:pt x="21600" y="20289"/>
                  <a:pt x="20709" y="21600"/>
                  <a:pt x="19609" y="21600"/>
                </a:cubicBezTo>
                <a:lnTo>
                  <a:pt x="1991" y="21600"/>
                </a:lnTo>
                <a:cubicBezTo>
                  <a:pt x="1463" y="21600"/>
                  <a:pt x="957" y="21292"/>
                  <a:pt x="583" y="20743"/>
                </a:cubicBezTo>
                <a:cubicBezTo>
                  <a:pt x="210" y="20193"/>
                  <a:pt x="0" y="19449"/>
                  <a:pt x="0" y="18672"/>
                </a:cubicBezTo>
                <a:lnTo>
                  <a:pt x="0" y="2928"/>
                </a:lnTo>
                <a:cubicBezTo>
                  <a:pt x="0" y="2151"/>
                  <a:pt x="210" y="1407"/>
                  <a:pt x="583" y="857"/>
                </a:cubicBezTo>
                <a:cubicBezTo>
                  <a:pt x="957" y="308"/>
                  <a:pt x="1463" y="0"/>
                  <a:pt x="1991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A601"/>
            </a:solidFill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4" name="Google Shape;281;p18"/>
          <p:cNvSpPr txBox="1"/>
          <p:nvPr/>
        </p:nvSpPr>
        <p:spPr>
          <a:xfrm>
            <a:off x="665421" y="6120336"/>
            <a:ext cx="3892674" cy="1981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39992"/>
              </a:lnSpc>
              <a:defRPr sz="2500" b="1"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r>
              <a:t>Verifying Presentation content, Providing collaterals, Clearing doubts, Mentoring</a:t>
            </a:r>
          </a:p>
        </p:txBody>
      </p:sp>
      <p:sp>
        <p:nvSpPr>
          <p:cNvPr id="205" name="Google Shape;282;p18"/>
          <p:cNvSpPr txBox="1"/>
          <p:nvPr/>
        </p:nvSpPr>
        <p:spPr>
          <a:xfrm>
            <a:off x="5354806" y="6120336"/>
            <a:ext cx="3424021" cy="1447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39992"/>
              </a:lnSpc>
              <a:defRPr sz="2500" b="1"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r>
              <a:t>Ongoing support and assistance during the Activity</a:t>
            </a:r>
          </a:p>
        </p:txBody>
      </p:sp>
      <p:sp>
        <p:nvSpPr>
          <p:cNvPr id="206" name="Google Shape;283;p18"/>
          <p:cNvSpPr txBox="1"/>
          <p:nvPr/>
        </p:nvSpPr>
        <p:spPr>
          <a:xfrm>
            <a:off x="9574463" y="6206604"/>
            <a:ext cx="3895846" cy="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39992"/>
              </a:lnSpc>
              <a:defRPr sz="2500" b="1"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r>
              <a:t>Activity reports &amp; photographs</a:t>
            </a:r>
          </a:p>
        </p:txBody>
      </p:sp>
      <p:sp>
        <p:nvSpPr>
          <p:cNvPr id="207" name="Google Shape;284;p18"/>
          <p:cNvSpPr txBox="1"/>
          <p:nvPr/>
        </p:nvSpPr>
        <p:spPr>
          <a:xfrm>
            <a:off x="13796337" y="6120336"/>
            <a:ext cx="3948496" cy="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39992"/>
              </a:lnSpc>
              <a:defRPr sz="2500" b="1"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r>
              <a:t>Awarding Certificates</a:t>
            </a:r>
          </a:p>
        </p:txBody>
      </p:sp>
      <p:sp>
        <p:nvSpPr>
          <p:cNvPr id="208" name="Google Shape;285;p18"/>
          <p:cNvSpPr txBox="1"/>
          <p:nvPr/>
        </p:nvSpPr>
        <p:spPr>
          <a:xfrm>
            <a:off x="427349" y="2445084"/>
            <a:ext cx="294593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ct val="136019"/>
              </a:lnSpc>
              <a:defRPr sz="40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r>
              <a:t> </a:t>
            </a:r>
          </a:p>
        </p:txBody>
      </p:sp>
      <p:sp>
        <p:nvSpPr>
          <p:cNvPr id="209" name="Google Shape;286;p18"/>
          <p:cNvSpPr txBox="1"/>
          <p:nvPr/>
        </p:nvSpPr>
        <p:spPr>
          <a:xfrm>
            <a:off x="538903" y="2771621"/>
            <a:ext cx="1780200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72400"/>
              </a:lnSpc>
              <a:defRPr sz="40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r>
              <a:t>MODULE 3 - ENCOURAGING INITIATIVES, ASSISTANCE &amp; MENTORING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91;p19" descr="Google Shape;291;p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8288003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Google Shape;292;p19"/>
          <p:cNvSpPr/>
          <p:nvPr/>
        </p:nvSpPr>
        <p:spPr>
          <a:xfrm>
            <a:off x="5181351" y="2540588"/>
            <a:ext cx="2514602" cy="243667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3" name="Google Shape;293;p19"/>
          <p:cNvSpPr/>
          <p:nvPr/>
        </p:nvSpPr>
        <p:spPr>
          <a:xfrm>
            <a:off x="7760609" y="2540588"/>
            <a:ext cx="4899882" cy="24366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4" name="Google Shape;294;p19"/>
          <p:cNvSpPr/>
          <p:nvPr/>
        </p:nvSpPr>
        <p:spPr>
          <a:xfrm>
            <a:off x="5178893" y="5850535"/>
            <a:ext cx="2286054" cy="243759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5" name="Google Shape;295;p19"/>
          <p:cNvSpPr txBox="1"/>
          <p:nvPr/>
        </p:nvSpPr>
        <p:spPr>
          <a:xfrm>
            <a:off x="7560195" y="5764841"/>
            <a:ext cx="2286054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000">
                <a:solidFill>
                  <a:srgbClr val="103077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Jason Joshua Moses</a:t>
            </a:r>
          </a:p>
          <a:p>
            <a:pPr>
              <a:spcBef>
                <a:spcPts val="600"/>
              </a:spcBef>
              <a:defRPr sz="2000">
                <a:solidFill>
                  <a:srgbClr val="103077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Grade 11</a:t>
            </a:r>
          </a:p>
          <a:p>
            <a:pPr>
              <a:spcBef>
                <a:spcPts val="600"/>
              </a:spcBef>
              <a:defRPr sz="2000">
                <a:latin typeface="Poppins"/>
                <a:ea typeface="Poppins"/>
                <a:cs typeface="Poppins"/>
                <a:sym typeface="Poppins"/>
              </a:defRPr>
            </a:pPr>
            <a:r>
              <a:t>Vedanta Delhi Half Marathon (VDHM)</a:t>
            </a:r>
          </a:p>
          <a:p>
            <a:pPr>
              <a:spcBef>
                <a:spcPts val="600"/>
              </a:spcBef>
              <a:defRPr sz="2000" b="1">
                <a:solidFill>
                  <a:srgbClr val="EF151B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Raised ₹2.7 lakh</a:t>
            </a:r>
          </a:p>
        </p:txBody>
      </p:sp>
      <p:sp>
        <p:nvSpPr>
          <p:cNvPr id="216" name="Google Shape;296;p19"/>
          <p:cNvSpPr/>
          <p:nvPr/>
        </p:nvSpPr>
        <p:spPr>
          <a:xfrm>
            <a:off x="13972846" y="5648671"/>
            <a:ext cx="1931582" cy="250144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7" name="Google Shape;297;p19"/>
          <p:cNvSpPr txBox="1"/>
          <p:nvPr/>
        </p:nvSpPr>
        <p:spPr>
          <a:xfrm>
            <a:off x="16095870" y="5616240"/>
            <a:ext cx="1931581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000">
                <a:solidFill>
                  <a:srgbClr val="103077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Krisha Toshniwal Grade 11</a:t>
            </a:r>
          </a:p>
          <a:p>
            <a:pPr>
              <a:spcBef>
                <a:spcPts val="600"/>
              </a:spcBef>
              <a:defRPr sz="2000">
                <a:latin typeface="Poppins"/>
                <a:ea typeface="Poppins"/>
                <a:cs typeface="Poppins"/>
                <a:sym typeface="Poppins"/>
              </a:defRPr>
            </a:pPr>
            <a:r>
              <a:t>Eco friendly Ganesha </a:t>
            </a:r>
          </a:p>
          <a:p>
            <a:pPr>
              <a:spcBef>
                <a:spcPts val="600"/>
              </a:spcBef>
              <a:defRPr sz="2000" b="1">
                <a:solidFill>
                  <a:srgbClr val="EF151B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Donated sale proceeds to Anudaan</a:t>
            </a:r>
            <a:r>
              <a:rPr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18" name="Google Shape;298;p19" descr="Google Shape;298;p19"/>
          <p:cNvPicPr>
            <a:picLocks noChangeAspect="1"/>
          </p:cNvPicPr>
          <p:nvPr/>
        </p:nvPicPr>
        <p:blipFill>
          <a:blip r:embed="rId7"/>
          <a:srcRect l="2680" r="43899" b="2772"/>
          <a:stretch>
            <a:fillRect/>
          </a:stretch>
        </p:blipFill>
        <p:spPr>
          <a:xfrm>
            <a:off x="9852980" y="5731657"/>
            <a:ext cx="1481050" cy="2385269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Google Shape;299;p19"/>
          <p:cNvSpPr txBox="1"/>
          <p:nvPr/>
        </p:nvSpPr>
        <p:spPr>
          <a:xfrm>
            <a:off x="11584472" y="5672023"/>
            <a:ext cx="2110156" cy="198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000">
                <a:solidFill>
                  <a:srgbClr val="103077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Anant Acharya</a:t>
            </a:r>
          </a:p>
          <a:p>
            <a:pPr>
              <a:spcBef>
                <a:spcPts val="600"/>
              </a:spcBef>
              <a:defRPr sz="2000">
                <a:latin typeface="Poppins"/>
                <a:ea typeface="Poppins"/>
                <a:cs typeface="Poppins"/>
                <a:sym typeface="Poppins"/>
              </a:defRPr>
            </a:pPr>
            <a:r>
              <a:t>Bengaluru Tata Marathon Majja Run</a:t>
            </a:r>
          </a:p>
          <a:p>
            <a:pPr>
              <a:spcBef>
                <a:spcPts val="600"/>
              </a:spcBef>
              <a:defRPr sz="2000" b="1">
                <a:solidFill>
                  <a:srgbClr val="EF151B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Influencing more than 6000 people</a:t>
            </a:r>
          </a:p>
        </p:txBody>
      </p:sp>
      <p:sp>
        <p:nvSpPr>
          <p:cNvPr id="220" name="Google Shape;300;p19"/>
          <p:cNvSpPr/>
          <p:nvPr/>
        </p:nvSpPr>
        <p:spPr>
          <a:xfrm>
            <a:off x="-5416" y="2475271"/>
            <a:ext cx="5009651" cy="6279482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21" name="Google Shape;301;p19" descr="Google Shape;301;p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86412" y="2550984"/>
            <a:ext cx="4585999" cy="24299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1" animBg="1" advAuto="0"/>
      <p:bldP spid="215" grpId="2" animBg="1" advAuto="0"/>
      <p:bldP spid="216" grpId="5" animBg="1" advAuto="0"/>
      <p:bldP spid="217" grpId="6" animBg="1" advAuto="0"/>
      <p:bldP spid="218" grpId="3" animBg="1" advAuto="0"/>
      <p:bldP spid="219" grpId="4" animBg="1" advAuto="0"/>
      <p:bldP spid="221" grpId="7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312;p21" descr="Google Shape;312;p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"/>
            <a:ext cx="18452986" cy="103853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96;p2" descr="Google Shape;96;p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5"/>
            <a:ext cx="18283142" cy="1028973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3" name="Google Shape;97;p2"/>
          <p:cNvGrpSpPr/>
          <p:nvPr/>
        </p:nvGrpSpPr>
        <p:grpSpPr>
          <a:xfrm>
            <a:off x="685798" y="1104899"/>
            <a:ext cx="16764002" cy="7772402"/>
            <a:chOff x="0" y="0"/>
            <a:chExt cx="16764001" cy="7772400"/>
          </a:xfrm>
        </p:grpSpPr>
        <p:sp>
          <p:nvSpPr>
            <p:cNvPr id="118" name="Google Shape;98;p2"/>
            <p:cNvSpPr/>
            <p:nvPr/>
          </p:nvSpPr>
          <p:spPr>
            <a:xfrm>
              <a:off x="0" y="1101519"/>
              <a:ext cx="16764002" cy="3124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19" name="Google Shape;99;p2"/>
            <p:cNvSpPr/>
            <p:nvPr/>
          </p:nvSpPr>
          <p:spPr>
            <a:xfrm>
              <a:off x="3696915" y="-1"/>
              <a:ext cx="9217773" cy="1981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0" name="Google Shape;100;p2"/>
            <p:cNvSpPr/>
            <p:nvPr/>
          </p:nvSpPr>
          <p:spPr>
            <a:xfrm>
              <a:off x="1143002" y="2895600"/>
              <a:ext cx="13792201" cy="19812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1" name="Google Shape;101;p2"/>
            <p:cNvSpPr/>
            <p:nvPr/>
          </p:nvSpPr>
          <p:spPr>
            <a:xfrm>
              <a:off x="3883772" y="4533900"/>
              <a:ext cx="10289431" cy="1143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22" name="Google Shape;102;p2"/>
            <p:cNvSpPr/>
            <p:nvPr/>
          </p:nvSpPr>
          <p:spPr>
            <a:xfrm>
              <a:off x="5562602" y="5886450"/>
              <a:ext cx="4953001" cy="188595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25" name="TextBox 10"/>
          <p:cNvSpPr txBox="1"/>
          <p:nvPr/>
        </p:nvSpPr>
        <p:spPr>
          <a:xfrm>
            <a:off x="2647624" y="2142080"/>
            <a:ext cx="5252192" cy="4990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ct val="200000"/>
              </a:lnSpc>
              <a:defRPr sz="5700" b="1">
                <a:solidFill>
                  <a:srgbClr val="262262"/>
                </a:solidFill>
                <a:latin typeface="Poppins Semi-Bold"/>
                <a:ea typeface="Poppins Semi-Bold"/>
                <a:cs typeface="Poppins Semi-Bold"/>
                <a:sym typeface="Poppins Semi-Bold"/>
              </a:defRPr>
            </a:lvl1pPr>
          </a:lstStyle>
          <a:p>
            <a:r>
              <a:rPr dirty="0"/>
              <a:t>Let's check your understanding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C6B8F9-314A-9567-4D24-3E101A05F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971" y="1780039"/>
            <a:ext cx="5715000" cy="571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66639E-5158-2EEE-85F7-3A6BB85FA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8193" y="7419456"/>
            <a:ext cx="4988555" cy="10875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317;p22" descr="Google Shape;317;p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8288003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Google Shape;318;p22"/>
          <p:cNvSpPr txBox="1"/>
          <p:nvPr/>
        </p:nvSpPr>
        <p:spPr>
          <a:xfrm>
            <a:off x="16459200" y="8877300"/>
            <a:ext cx="1219200" cy="624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Source: NOTTO</a:t>
            </a:r>
          </a:p>
        </p:txBody>
      </p:sp>
      <p:sp>
        <p:nvSpPr>
          <p:cNvPr id="227" name="Google Shape;319;p22"/>
          <p:cNvSpPr txBox="1"/>
          <p:nvPr/>
        </p:nvSpPr>
        <p:spPr>
          <a:xfrm>
            <a:off x="10134600" y="1181099"/>
            <a:ext cx="4800600" cy="878801"/>
          </a:xfrm>
          <a:prstGeom prst="rect">
            <a:avLst/>
          </a:prstGeom>
          <a:solidFill>
            <a:srgbClr val="1F497D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7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Deceased donation rate 0.9pmp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1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306;p20" descr="Google Shape;306;p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6145"/>
            <a:ext cx="18289203" cy="102931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6"/>
          <p:cNvGrpSpPr/>
          <p:nvPr/>
        </p:nvGrpSpPr>
        <p:grpSpPr>
          <a:xfrm>
            <a:off x="0" y="-2737"/>
            <a:ext cx="18288000" cy="10289739"/>
            <a:chOff x="0" y="-1"/>
            <a:chExt cx="18288000" cy="10289737"/>
          </a:xfrm>
        </p:grpSpPr>
        <p:pic>
          <p:nvPicPr>
            <p:cNvPr id="231" name="Google Shape;325;p23" descr="Google Shape;325;p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"/>
              <a:ext cx="18288000" cy="102897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37" name="Google Shape;326;p23"/>
            <p:cNvGrpSpPr/>
            <p:nvPr/>
          </p:nvGrpSpPr>
          <p:grpSpPr>
            <a:xfrm>
              <a:off x="685797" y="1107634"/>
              <a:ext cx="16764003" cy="7772401"/>
              <a:chOff x="0" y="0"/>
              <a:chExt cx="16764001" cy="7772400"/>
            </a:xfrm>
          </p:grpSpPr>
          <p:sp>
            <p:nvSpPr>
              <p:cNvPr id="232" name="Google Shape;327;p23"/>
              <p:cNvSpPr/>
              <p:nvPr/>
            </p:nvSpPr>
            <p:spPr>
              <a:xfrm>
                <a:off x="0" y="1101519"/>
                <a:ext cx="16764002" cy="312420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33" name="Google Shape;328;p23"/>
              <p:cNvSpPr/>
              <p:nvPr/>
            </p:nvSpPr>
            <p:spPr>
              <a:xfrm>
                <a:off x="3696915" y="-1"/>
                <a:ext cx="9217773" cy="198120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34" name="Google Shape;329;p23"/>
              <p:cNvSpPr/>
              <p:nvPr/>
            </p:nvSpPr>
            <p:spPr>
              <a:xfrm>
                <a:off x="1143002" y="2895600"/>
                <a:ext cx="13792201" cy="19812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35" name="Google Shape;330;p23"/>
              <p:cNvSpPr/>
              <p:nvPr/>
            </p:nvSpPr>
            <p:spPr>
              <a:xfrm>
                <a:off x="3883772" y="4533900"/>
                <a:ext cx="10289431" cy="1028439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36" name="Google Shape;331;p23"/>
              <p:cNvSpPr/>
              <p:nvPr/>
            </p:nvSpPr>
            <p:spPr>
              <a:xfrm>
                <a:off x="5562602" y="5886450"/>
                <a:ext cx="4953001" cy="188595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238" name="Google Shape;332;p23"/>
            <p:cNvSpPr txBox="1"/>
            <p:nvPr/>
          </p:nvSpPr>
          <p:spPr>
            <a:xfrm>
              <a:off x="1359802" y="1376159"/>
              <a:ext cx="7951838" cy="546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spcBef>
                  <a:spcPts val="1200"/>
                </a:spcBef>
                <a:defRPr sz="3600">
                  <a:solidFill>
                    <a:srgbClr val="262262"/>
                  </a:solidFill>
                  <a:latin typeface="Poppins SemiBold"/>
                  <a:ea typeface="Poppins SemiBold"/>
                  <a:cs typeface="Poppins SemiBold"/>
                  <a:sym typeface="Poppins SemiBold"/>
                </a:defRPr>
              </a:lvl1pPr>
            </a:lstStyle>
            <a:p>
              <a:r>
                <a:t>Say "Yes" to organ donation </a:t>
              </a:r>
            </a:p>
          </p:txBody>
        </p:sp>
        <p:sp>
          <p:nvSpPr>
            <p:cNvPr id="239" name="Google Shape;334;p23"/>
            <p:cNvSpPr txBox="1"/>
            <p:nvPr/>
          </p:nvSpPr>
          <p:spPr>
            <a:xfrm>
              <a:off x="10438994" y="1434001"/>
              <a:ext cx="6048416" cy="546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spcBef>
                  <a:spcPts val="1200"/>
                </a:spcBef>
                <a:defRPr sz="3600" b="1">
                  <a:solidFill>
                    <a:srgbClr val="262262"/>
                  </a:solidFill>
                  <a:latin typeface="Poppins SemiBold"/>
                  <a:ea typeface="Poppins SemiBold"/>
                  <a:cs typeface="Poppins SemiBold"/>
                  <a:sym typeface="Poppins SemiBold"/>
                </a:defRPr>
              </a:lvl1pPr>
            </a:lstStyle>
            <a:p>
              <a:r>
                <a:t>Scan for your donor card</a:t>
              </a:r>
            </a:p>
          </p:txBody>
        </p:sp>
        <p:pic>
          <p:nvPicPr>
            <p:cNvPr id="241" name="Picture 4" descr="Picture 4"/>
            <p:cNvPicPr>
              <a:picLocks noChangeAspect="1"/>
            </p:cNvPicPr>
            <p:nvPr/>
          </p:nvPicPr>
          <p:blipFill>
            <a:blip r:embed="rId3"/>
            <a:srcRect t="66147" b="15206"/>
            <a:stretch>
              <a:fillRect/>
            </a:stretch>
          </p:blipFill>
          <p:spPr>
            <a:xfrm>
              <a:off x="137159" y="6898658"/>
              <a:ext cx="16626842" cy="17411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43" name="Picture 8" descr="Picture 8"/>
          <p:cNvPicPr>
            <a:picLocks noChangeAspect="1"/>
          </p:cNvPicPr>
          <p:nvPr/>
        </p:nvPicPr>
        <p:blipFill>
          <a:blip r:embed="rId4"/>
          <a:srcRect l="8871" t="2100" r="7791" b="51333"/>
          <a:stretch>
            <a:fillRect/>
          </a:stretch>
        </p:blipFill>
        <p:spPr>
          <a:xfrm>
            <a:off x="2348510" y="2337494"/>
            <a:ext cx="6086830" cy="3818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24F0EC-F73D-E040-7FE0-C2A8B475F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5686" y="2162585"/>
            <a:ext cx="4715031" cy="47150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09;p3" descr="Google Shape;109;p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8291134" cy="10287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15;p4" descr="Google Shape;115;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5"/>
            <a:ext cx="18283142" cy="1028973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5" name="Google Shape;116;p4"/>
          <p:cNvGrpSpPr/>
          <p:nvPr/>
        </p:nvGrpSpPr>
        <p:grpSpPr>
          <a:xfrm>
            <a:off x="685798" y="1104899"/>
            <a:ext cx="16764002" cy="7772402"/>
            <a:chOff x="0" y="0"/>
            <a:chExt cx="16764001" cy="7772400"/>
          </a:xfrm>
        </p:grpSpPr>
        <p:sp>
          <p:nvSpPr>
            <p:cNvPr id="130" name="Google Shape;117;p4"/>
            <p:cNvSpPr/>
            <p:nvPr/>
          </p:nvSpPr>
          <p:spPr>
            <a:xfrm>
              <a:off x="0" y="1101519"/>
              <a:ext cx="16764002" cy="3124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1" name="Google Shape;118;p4"/>
            <p:cNvSpPr/>
            <p:nvPr/>
          </p:nvSpPr>
          <p:spPr>
            <a:xfrm>
              <a:off x="3696915" y="-1"/>
              <a:ext cx="9217773" cy="19812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2" name="Google Shape;119;p4"/>
            <p:cNvSpPr/>
            <p:nvPr/>
          </p:nvSpPr>
          <p:spPr>
            <a:xfrm>
              <a:off x="1143002" y="2895600"/>
              <a:ext cx="13792201" cy="19812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3" name="Google Shape;120;p4"/>
            <p:cNvSpPr/>
            <p:nvPr/>
          </p:nvSpPr>
          <p:spPr>
            <a:xfrm>
              <a:off x="3883772" y="4533900"/>
              <a:ext cx="10289431" cy="1143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4" name="Google Shape;121;p4"/>
            <p:cNvSpPr/>
            <p:nvPr/>
          </p:nvSpPr>
          <p:spPr>
            <a:xfrm>
              <a:off x="5562602" y="5886450"/>
              <a:ext cx="4953001" cy="188595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136" name="Google Shape;123;p4" descr="Google Shape;123;p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8128"/>
            <a:ext cx="18310495" cy="103051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28;p5" descr="Google Shape;128;p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" y="0"/>
            <a:ext cx="18283142" cy="102897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24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39;p7" descr="Google Shape;139;p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" y="0"/>
            <a:ext cx="18278280" cy="1028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5;p8" descr="Google Shape;145;p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" y="0"/>
            <a:ext cx="18278280" cy="1028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50;p9" descr="Google Shape;150;p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" y="0"/>
            <a:ext cx="18278280" cy="10287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153</Words>
  <Application>Microsoft Office PowerPoint</Application>
  <PresentationFormat>Custom</PresentationFormat>
  <Paragraphs>32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Sheena RKG</dc:creator>
  <cp:lastModifiedBy>Sheena RKG</cp:lastModifiedBy>
  <cp:revision>2</cp:revision>
  <dcterms:modified xsi:type="dcterms:W3CDTF">2026-08-21T12:24:15Z</dcterms:modified>
</cp:coreProperties>
</file>